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0" r:id="rId4"/>
    <p:sldId id="259" r:id="rId5"/>
    <p:sldId id="261" r:id="rId6"/>
    <p:sldId id="262" r:id="rId7"/>
    <p:sldId id="257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C9F5-F40E-4AED-B7B1-C4B03681FF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0C35-F8C2-42FE-AE7A-51EA63A4DF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242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315D8-8FC1-4810-A1B1-0AE63F58C4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BEA8-A5C7-4BC4-A33B-81836CD2EC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298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0DD6-FBCA-428F-BE24-19AB65FE3B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33D1-B0D2-44ED-BCC5-7D6F9D5486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806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D5C3-CA59-456D-ABE6-895A83FF5F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B14E-9126-40E3-8608-661D382326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413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4E11-409A-4EA1-8CB2-7C9879672B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C4B33-18B1-482E-8F57-A8ADF3E771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775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FF39-E748-4ACF-9BDE-DFCC10F852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6E34-A3D6-4FDE-9D52-1998509BBE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894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224D6-598F-4024-B544-7404C4BD0E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0216-4A21-4D68-B19A-206DF78A20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057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89D2-4BCF-4304-B769-928DE3F564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913B-A9FE-4E45-9D42-0776AEFCE0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886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B12-EA25-4A69-8798-E903A4D7CD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F0D7-18F9-4E36-A47C-56452762A6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970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8AB4-AE4E-426F-8674-3BCFC50BC5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0FDC-5B64-441D-B0B9-B35B3F5A60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454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8D2B-2CB1-4CDD-89D2-3D2AE5D2D4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8F74-6FD8-4D4F-A876-BC5EC79B4A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164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69F309-BFAA-4519-9A89-82E8D953BB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7FDF70-936F-412A-ADAC-233D0891C4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96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esktop\АЛИНА\ЛЕЛЬКА\АЛИНА\c76a544ebd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5805264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Я тебя обнимаю</a:t>
            </a:r>
            <a:endParaRPr lang="ru-RU" sz="4400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960455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74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7733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АЛИНА\ЛЕЛЬКА\АЛИНА\x_e38427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4281"/>
            <a:ext cx="940947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6620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0567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8352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52520" cy="6752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1491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7023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марина\70465635_1297317485_A044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48"/>
            <a:ext cx="8928992" cy="6843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80526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Спасибо , что ты есть!</a:t>
            </a:r>
            <a:endParaRPr lang="ru-RU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0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АЛИНА\ЛЕЛЬКА\АЛИНА\4017491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"/>
            <a:ext cx="9158748" cy="6887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1110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0"/>
            <a:ext cx="917349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6986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1084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76"/>
            <a:ext cx="92329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3621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" y="-91132"/>
            <a:ext cx="9103476" cy="69491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54868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Эта радуга для тебя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931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5074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-60655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Эти цветы для тебя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35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594928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Ты мой самый близкий человек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1624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5160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22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Гость</cp:lastModifiedBy>
  <cp:revision>11</cp:revision>
  <dcterms:created xsi:type="dcterms:W3CDTF">2012-11-24T17:07:14Z</dcterms:created>
  <dcterms:modified xsi:type="dcterms:W3CDTF">2012-11-26T07:52:18Z</dcterms:modified>
</cp:coreProperties>
</file>